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49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15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43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25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7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7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75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879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14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43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1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AAF60-012D-4718-BE69-E01AB11E853E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F8102-C75D-46E9-9EFA-2F67DA9A6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70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-186" t="-133" r="26361" b="2716"/>
          <a:stretch/>
        </p:blipFill>
        <p:spPr>
          <a:xfrm>
            <a:off x="278815" y="540327"/>
            <a:ext cx="11351736" cy="61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15" y="0"/>
            <a:ext cx="1135173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BELLEVUE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394737"/>
              </p:ext>
            </p:extLst>
          </p:nvPr>
        </p:nvGraphicFramePr>
        <p:xfrm>
          <a:off x="324195" y="719666"/>
          <a:ext cx="1138843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4103">
                  <a:extLst>
                    <a:ext uri="{9D8B030D-6E8A-4147-A177-3AD203B41FA5}">
                      <a16:colId xmlns:a16="http://schemas.microsoft.com/office/drawing/2014/main" val="3987892279"/>
                    </a:ext>
                  </a:extLst>
                </a:gridCol>
                <a:gridCol w="7664335">
                  <a:extLst>
                    <a:ext uri="{9D8B030D-6E8A-4147-A177-3AD203B41FA5}">
                      <a16:colId xmlns:a16="http://schemas.microsoft.com/office/drawing/2014/main" val="36221335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91643"/>
                  </a:ext>
                </a:extLst>
              </a:tr>
            </a:tbl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b="14706"/>
          <a:stretch/>
        </p:blipFill>
        <p:spPr>
          <a:xfrm>
            <a:off x="324195" y="1090506"/>
            <a:ext cx="3751839" cy="264190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96" y="4048659"/>
            <a:ext cx="3751838" cy="271790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314" y="1187299"/>
            <a:ext cx="3555901" cy="26368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504" y="1191907"/>
            <a:ext cx="3573285" cy="2608043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709887"/>
              </p:ext>
            </p:extLst>
          </p:nvPr>
        </p:nvGraphicFramePr>
        <p:xfrm>
          <a:off x="324195" y="3737186"/>
          <a:ext cx="375183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1839">
                  <a:extLst>
                    <a:ext uri="{9D8B030D-6E8A-4147-A177-3AD203B41FA5}">
                      <a16:colId xmlns:a16="http://schemas.microsoft.com/office/drawing/2014/main" val="3565314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B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552624"/>
                  </a:ext>
                </a:extLst>
              </a:tr>
            </a:tbl>
          </a:graphicData>
        </a:graphic>
      </p:graphicFrame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683392" y="3528835"/>
            <a:ext cx="2771743" cy="35559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550176" y="3456513"/>
            <a:ext cx="2597922" cy="3573285"/>
          </a:xfrm>
          <a:prstGeom prst="rect">
            <a:avLst/>
          </a:prstGeom>
        </p:spPr>
      </p:pic>
      <p:sp>
        <p:nvSpPr>
          <p:cNvPr id="12" name="Flèche droite 11"/>
          <p:cNvSpPr/>
          <p:nvPr/>
        </p:nvSpPr>
        <p:spPr>
          <a:xfrm rot="7514158">
            <a:off x="5540734" y="4380545"/>
            <a:ext cx="3878383" cy="20781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9674725">
            <a:off x="9630866" y="2848225"/>
            <a:ext cx="1377118" cy="190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75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BELLEVUE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064405"/>
              </p:ext>
            </p:extLst>
          </p:nvPr>
        </p:nvGraphicFramePr>
        <p:xfrm>
          <a:off x="143664" y="719666"/>
          <a:ext cx="116022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507">
                  <a:extLst>
                    <a:ext uri="{9D8B030D-6E8A-4147-A177-3AD203B41FA5}">
                      <a16:colId xmlns:a16="http://schemas.microsoft.com/office/drawing/2014/main" val="3987892279"/>
                    </a:ext>
                  </a:extLst>
                </a:gridCol>
                <a:gridCol w="7761713">
                  <a:extLst>
                    <a:ext uri="{9D8B030D-6E8A-4147-A177-3AD203B41FA5}">
                      <a16:colId xmlns:a16="http://schemas.microsoft.com/office/drawing/2014/main" val="40166176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91643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b="21882"/>
          <a:stretch/>
        </p:blipFill>
        <p:spPr>
          <a:xfrm>
            <a:off x="143664" y="1521229"/>
            <a:ext cx="3946198" cy="360772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676" y="1138524"/>
            <a:ext cx="7581208" cy="4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258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</Words>
  <Application>Microsoft Office PowerPoint</Application>
  <PresentationFormat>Grand écran</PresentationFormat>
  <Paragraphs>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ALDUDO CARCEL NATHALIE</dc:creator>
  <cp:lastModifiedBy>ALDUDO CARCEL NATHALIE</cp:lastModifiedBy>
  <cp:revision>5</cp:revision>
  <cp:lastPrinted>2025-05-15T13:07:27Z</cp:lastPrinted>
  <dcterms:created xsi:type="dcterms:W3CDTF">2025-05-15T12:49:10Z</dcterms:created>
  <dcterms:modified xsi:type="dcterms:W3CDTF">2025-05-15T13:08:05Z</dcterms:modified>
</cp:coreProperties>
</file>